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BE66-3D1D-4F20-9C91-3EBE5CE48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588D2-5199-47A2-98D4-5BD74FADD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D03E5-B7EC-46AE-8C5B-82EC87B0C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F0C6F-0372-4F03-A1D3-8DC6C0CCB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E0823-EC52-4057-B91B-8D2816C1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175FB-14B0-4D36-B5D9-4A0F558D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7123D2-5D82-4D25-9B17-F9F199918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6BA09-9389-4F45-AFE1-7A03ECC8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85B7D-6927-47AF-A831-36DA259A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92CD2-FFF9-4E5C-BF53-D6554FBC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5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BA67FA-9B90-4807-A428-E0FD3914F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B55A97-B97D-4438-9647-37AEF6FCF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ED278-4155-40FD-8DAF-EA72CFE2C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D618F-825D-4742-9271-FA8B4E2C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62D46-99A5-49A3-B401-F37DD8BA8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5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AD432-5523-431E-8BB5-40B15608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6F96-37D1-4551-BC3B-0CE717B1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9EF0-44A7-434D-908D-81C36A4E4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3AA1F-CE43-4B1F-8F96-69DF9E211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8A118-74B3-4A02-820B-B41116BB5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9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8146-031E-4AAA-AA29-4DA5B1F89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36B71-4FC9-4D4A-AF04-463942CD9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8FB81-4ACF-4C12-8BDA-E5BBCAD54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55A52-0565-4ACE-B4A0-43F6837B9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F022D-5A37-4ACC-885E-15C78561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2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054CD-F244-4E4F-A9B5-2806BD8B8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9A802-29CA-4A1E-B4D4-0A1E0F668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4E945-0EAD-4112-9C59-79927DDD8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C55CEB-2DCF-4E84-89F0-4334DFBF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3D157-4C41-446F-AE4E-633A2CE2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15249-0157-4C56-A68E-3BE575675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8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1A723-7AEC-4D82-9E79-E4D1E510A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733CB-C1F6-4AA5-B41B-FB20D1C00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5325C-65B2-4FCC-BC4B-E1DEDA878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F5B78E-082E-461E-8D21-AD21DF74F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6F2CD-7C7F-4058-878F-AE75E7223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3324AF-B9BA-4D38-85AB-C64B2653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BE3B7-39C0-4ADF-A893-3307DCE0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31AB32-7310-4D3E-BF85-CD24DE92F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3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7377A-D414-4D7E-A758-4ED717646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2F137-1943-4DFE-8207-18E0E8C7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BD4D18-8B24-4E6D-9440-FFD8FEA7A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DD757-857D-4E9C-934D-BB00AE1D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2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5A47B-768D-4C82-8602-6BD57851B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4CBA7-3EFD-4FD3-8EA2-32F0751B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89CA5-6578-46BA-ADFE-F11D62F1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6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5807-BD5B-4FB5-8EC4-D3B3F0298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EF6AC-67A4-492E-8AEF-813499AED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D4F94-7803-4710-9EFF-60B8518002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A40B6-C3A4-48A2-BFA0-4E3EDE4F6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660DE-1960-4005-8A99-E007AC41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6F4CE-ADFE-49B0-B7A4-7830433C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5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4AB30-78B6-4510-A4AB-0393D2B85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71767-C9A4-40DD-BF33-5F5ED4B28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FE108-E3C7-4A1F-B17D-0A305E79A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CC8A0-B9AA-4B9A-821B-9FC44D51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76A23-5845-4CF2-B38D-C3A4C72B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E0A8F-096E-43CF-95AB-CC1819D50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1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44ACAC-D72A-49AD-9837-8FFFDCE49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3B257-52D3-4581-8987-F81F60FB9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F3A21-C561-495A-B301-C6DBBA4DD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B9BDF-337F-4578-8618-83834A6ACCA5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5B1CA-2FD3-46A1-AA44-878114E74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E698-6828-4036-AB4C-4EA624F40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F175-552A-4DE7-ACCC-8C03A6789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FD51F2-7D98-4561-99C6-0F15C3782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66578"/>
            <a:ext cx="11139854" cy="930447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Annotation Feedback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2C29E1-3A7C-4149-8EC6-5CED80502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25638"/>
            <a:ext cx="9144000" cy="420001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rgbClr val="FEB642"/>
                </a:solidFill>
              </a:rPr>
              <a:t>Genre Apprentice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5DFC6E0-EB74-485E-8632-77D7B093D7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4837" r="23125" b="5978"/>
          <a:stretch/>
        </p:blipFill>
        <p:spPr>
          <a:xfrm>
            <a:off x="2070813" y="2310835"/>
            <a:ext cx="7995274" cy="4547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5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4C4721-DC67-41F0-98FE-DBFB003C1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# of historical vs figurative annotations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A5A46-0F20-4D37-87B6-7B4CAA96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3200" dirty="0"/>
              <a:t>Your figurative annotations should be emphasized; you should have more of those than historical!</a:t>
            </a:r>
          </a:p>
        </p:txBody>
      </p:sp>
    </p:spTree>
    <p:extLst>
      <p:ext uri="{BB962C8B-B14F-4D97-AF65-F5344CB8AC3E}">
        <p14:creationId xmlns:p14="http://schemas.microsoft.com/office/powerpoint/2010/main" val="355152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B1FF7-CFF9-41C0-AEC6-5C110EF66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accent1"/>
                </a:solidFill>
              </a:rPr>
              <a:t>Commas (direct address and dialogue)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0CA17-39AE-4D79-AF07-407DA6261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477078"/>
            <a:ext cx="6377769" cy="606088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When one character addresses another, use a comma.</a:t>
            </a:r>
          </a:p>
          <a:p>
            <a:r>
              <a:rPr lang="en-US" dirty="0"/>
              <a:t>EX:  If you </a:t>
            </a:r>
            <a:r>
              <a:rPr lang="en-US" dirty="0">
                <a:highlight>
                  <a:srgbClr val="FFFF00"/>
                </a:highlight>
              </a:rPr>
              <a:t>insist, Belinda, on driving</a:t>
            </a:r>
            <a:r>
              <a:rPr lang="en-US" dirty="0"/>
              <a:t>, then you need to pick up your brother first.</a:t>
            </a:r>
          </a:p>
          <a:p>
            <a:r>
              <a:rPr lang="en-US" dirty="0"/>
              <a:t>EX:  Be sure to study for your </a:t>
            </a:r>
            <a:r>
              <a:rPr lang="en-US" dirty="0">
                <a:highlight>
                  <a:srgbClr val="FFFF00"/>
                </a:highlight>
              </a:rPr>
              <a:t>test, Samson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Use a comma to separate dialogue from the tag</a:t>
            </a:r>
          </a:p>
          <a:p>
            <a:r>
              <a:rPr lang="en-US" dirty="0"/>
              <a:t>EX: “I can’t go to the part</a:t>
            </a:r>
            <a:r>
              <a:rPr lang="en-US" dirty="0">
                <a:highlight>
                  <a:srgbClr val="FFFF00"/>
                </a:highlight>
              </a:rPr>
              <a:t>y,” </a:t>
            </a:r>
            <a:r>
              <a:rPr lang="en-US" dirty="0"/>
              <a:t>Nina sighed.</a:t>
            </a:r>
          </a:p>
          <a:p>
            <a:r>
              <a:rPr lang="en-US" dirty="0"/>
              <a:t>EX:  Lucinda calmly explained</a:t>
            </a:r>
            <a:r>
              <a:rPr lang="en-US" dirty="0">
                <a:highlight>
                  <a:srgbClr val="FFFF00"/>
                </a:highlight>
              </a:rPr>
              <a:t>, “I </a:t>
            </a:r>
            <a:r>
              <a:rPr lang="en-US" dirty="0"/>
              <a:t>will not surrender.”</a:t>
            </a:r>
          </a:p>
        </p:txBody>
      </p:sp>
    </p:spTree>
    <p:extLst>
      <p:ext uri="{BB962C8B-B14F-4D97-AF65-F5344CB8AC3E}">
        <p14:creationId xmlns:p14="http://schemas.microsoft.com/office/powerpoint/2010/main" val="151626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3FECD5-5856-49DD-9C46-86FA7C6F9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3700" b="1" dirty="0">
                <a:solidFill>
                  <a:schemeClr val="accent1"/>
                </a:solidFill>
              </a:rPr>
              <a:t>MISCELLANEOUS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C04F8-1E9E-4258-B891-617DF186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506896"/>
            <a:ext cx="6377769" cy="5874025"/>
          </a:xfrm>
        </p:spPr>
        <p:txBody>
          <a:bodyPr anchor="ctr">
            <a:noAutofit/>
          </a:bodyPr>
          <a:lstStyle/>
          <a:p>
            <a:r>
              <a:rPr lang="en-US" dirty="0"/>
              <a:t>Avoid 2</a:t>
            </a:r>
            <a:r>
              <a:rPr lang="en-US" baseline="30000" dirty="0"/>
              <a:t>nd</a:t>
            </a:r>
            <a:r>
              <a:rPr lang="en-US" dirty="0"/>
              <a:t> person point of view in annotations; while “I” statements are okay since you are reflecting on your own work, “you” is too informal.</a:t>
            </a:r>
          </a:p>
          <a:p>
            <a:endParaRPr lang="en-US" dirty="0"/>
          </a:p>
          <a:p>
            <a:r>
              <a:rPr lang="en-US" dirty="0" err="1"/>
              <a:t>SHOWS</a:t>
            </a:r>
            <a:r>
              <a:rPr lang="en-US" dirty="0" err="1">
                <a:sym typeface="Wingdings" panose="05000000000000000000" pitchFamily="2" charset="2"/>
              </a:rPr>
              <a:t>highlight</a:t>
            </a:r>
            <a:r>
              <a:rPr lang="en-US" dirty="0">
                <a:sym typeface="Wingdings" panose="05000000000000000000" pitchFamily="2" charset="2"/>
              </a:rPr>
              <a:t> all the times you included “shows” in annotations.  You may include that word ONCE in annotations; it is your job to vary.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Word choice:  you know better words than good, bad, happy, sad…use them!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82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Annotation Feedback</vt:lpstr>
      <vt:lpstr># of historical vs figurative annotations</vt:lpstr>
      <vt:lpstr>Commas (direct address and dialogue)</vt:lpstr>
      <vt:lpstr>MISCELLANEOUS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Annotation Feedback</dc:title>
  <dc:creator>REMAR, COLLEEN</dc:creator>
  <cp:lastModifiedBy>REMAR, COLLEEN</cp:lastModifiedBy>
  <cp:revision>2</cp:revision>
  <dcterms:created xsi:type="dcterms:W3CDTF">2019-04-24T15:27:04Z</dcterms:created>
  <dcterms:modified xsi:type="dcterms:W3CDTF">2019-04-24T15:29:25Z</dcterms:modified>
</cp:coreProperties>
</file>